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5" autoAdjust="0"/>
    <p:restoredTop sz="95501" autoAdjust="0"/>
  </p:normalViewPr>
  <p:slideViewPr>
    <p:cSldViewPr snapToGrid="0">
      <p:cViewPr varScale="1">
        <p:scale>
          <a:sx n="88" d="100"/>
          <a:sy n="88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9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2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828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666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22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202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036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652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1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1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45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67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6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28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43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2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59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9D60AB-AC83-4A57-ADC8-8D85BDDF91E5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C95E8EB-709D-4E34-995F-094FC92504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531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f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História do Trabalho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 smtClean="0"/>
              <a:t>Iudhy</a:t>
            </a:r>
            <a:r>
              <a:rPr lang="pt-BR" dirty="0" smtClean="0"/>
              <a:t> A. 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1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" y="609600"/>
            <a:ext cx="6342557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" y="4886552"/>
            <a:ext cx="6342557" cy="15525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87" y="609599"/>
            <a:ext cx="565091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História do Trabalho no Brasil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 trabalho no Brasil é marcado pela escravidão 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Essa terrível historia durou 400 anos de sofrimento para o povo africano.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Africanos era trazidos pelos portugueses para trabalhar nas plantações de açúcar, café algodão e outros produtos agrícolas 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Mesmo depois da abolição da escravidão, o trabalho escravo continuou ilegalmente no Brasil até nos dias de hoje.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" y="1580050"/>
            <a:ext cx="6064500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44" y="1580050"/>
            <a:ext cx="569595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Brasil 1888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 país passou por uma grande transformação econômica e social.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imigração de trabalhadores europeus e asiáticos começou a crescer.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Novas industrias foram surgindo em São Paulo, Rio de Janeiro e outras regiões do país.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Abolição da escravidão, essa lei marcou o fim de mais de três séculos de escravidão no país.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1676400"/>
            <a:ext cx="6765395" cy="4059237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5" y="1676400"/>
            <a:ext cx="4201886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Brasil 1930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década de 1930, o governo de Getúlio Vargas implementou uma série de leis 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trabalhistas, como </a:t>
            </a: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carteira de trabalho, jornada de trabalho de oito horas diárias, férias remuneradas e salário 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mínimo.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outubro de 1930, ocorreu uma revolução que resultou na queda do presidente Washington Luís e na ascensão de Getúlio Vargas ao poder. Vargas liderou um governo provisório que prometeu reformas políticas e econômicas 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profundas.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1933, foi promulgada a primeira legislação trabalhista no país, que estabeleceu limites de horas de trabalho, salário mínimo e proteção contra o trabalho infantil.</a:t>
            </a:r>
            <a:endParaRPr lang="pt-BR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5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2371"/>
            <a:ext cx="11419114" cy="4059237"/>
          </a:xfrm>
        </p:spPr>
      </p:pic>
    </p:spTree>
    <p:extLst>
      <p:ext uri="{BB962C8B-B14F-4D97-AF65-F5344CB8AC3E}">
        <p14:creationId xmlns:p14="http://schemas.microsoft.com/office/powerpoint/2010/main" val="30455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6" y="1580050"/>
            <a:ext cx="6184236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32" y="1580050"/>
            <a:ext cx="5857168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Brasil 1950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Durante as décadas de 1950 e 1960, a industrialização do país acelerou, e muitas empresas multinacionais se estabeleceram no Brasil. </a:t>
            </a:r>
            <a:endParaRPr lang="pt-BR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Durante essa década, o país passou por grandes transformações no mercado de trabalho, incluindo a migração da população rural para as cidades em busca de emprego nas indústrias em expansão.</a:t>
            </a:r>
            <a:endParaRPr lang="pt-BR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entanto, muitos trabalhadores ainda enfrentavam condições precárias de trabalho, baixos salários e falta de segurança no trabalho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" y="1580049"/>
            <a:ext cx="6088855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36" y="1580049"/>
            <a:ext cx="577776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4438" y="176646"/>
            <a:ext cx="9440034" cy="1572114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  <a:r>
              <a:rPr lang="pt-BR" dirty="0" smtClean="0"/>
              <a:t> do Trabalho no mundo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30287" y="2712027"/>
            <a:ext cx="512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Onde se inicia o trabalho?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30287" y="3081359"/>
            <a:ext cx="690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 inicia desde o tempo pré-histórico.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0287" y="4114800"/>
            <a:ext cx="259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Onde surgiu?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0287" y="4484132"/>
            <a:ext cx="370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Grécia, Roma e Egito Antigo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465235" y="2712027"/>
            <a:ext cx="42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Oque permitiu o desenvolvimento?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65235" y="3081359"/>
            <a:ext cx="412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agricultura e a criação de animais.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87" y="3584864"/>
            <a:ext cx="6907975" cy="32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Brasil 1980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 anos 1980 e 1990, o país passou por uma série de reformas econômicas e políticas, incluindo a privatização de empresas estatais e a abertura para a economia global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Isso levou a um aumento do desemprego e da informalidade, mas também criou novas oportunidades de emprego em setores como tecnologia, turismo e serviços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Em 1988, foi promulgada a Constituição Federal, que estabeleceu direitos e garantias fundamentais para os trabalhadores, incluindo o direito à liberdade sindical, a proteção contra a demissão arbitrária, a garantia do salário mínimo e do décimo terceiro salário, além de outros benefícios sociais.</a:t>
            </a:r>
          </a:p>
        </p:txBody>
      </p:sp>
    </p:spTree>
    <p:extLst>
      <p:ext uri="{BB962C8B-B14F-4D97-AF65-F5344CB8AC3E}">
        <p14:creationId xmlns:p14="http://schemas.microsoft.com/office/powerpoint/2010/main" val="2452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20" y="0"/>
            <a:ext cx="951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Brasil atual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Hoje em dia, o Brasil tem uma das maiores economias do mundo e um mercado de trabalho diversificado, que inclui desde trabalhadores informais e agricultores familiares até profissionais altamente qualificados em áreas como engenharia, medicina e tecnologia da informação. 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Ainda </a:t>
            </a: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assim, muitos trabalhadores enfrentam desafios como baixos salários, falta de proteção social e violações de direitos trabalhistas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pandemia da COVID-19 agravou ainda mais a situação do mercado de trabalho no Brasil, resultando em um aumento significativo do desemprego e da informalidade. Em 2020, a taxa de desemprego no país atingiu seu maior nível em dez anos, com mais de 13 milhões de pessoas desempregadas.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74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881742"/>
            <a:ext cx="113102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 do trabalho feminino no Brasil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61" y="1731963"/>
            <a:ext cx="6919153" cy="4059237"/>
          </a:xfrm>
        </p:spPr>
      </p:pic>
    </p:spTree>
    <p:extLst>
      <p:ext uri="{BB962C8B-B14F-4D97-AF65-F5344CB8AC3E}">
        <p14:creationId xmlns:p14="http://schemas.microsoft.com/office/powerpoint/2010/main" val="361337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Período Colonial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Durante o período colonial, as mulheres eram geralmente responsáveis pelas tarefas domésticas e pela criação dos filhos, e raramente tinham acesso ao mercado de trabalho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exceção eram as mulheres escravizadas, que eram frequentemente obrigadas a trabalhar nas plantações, nas casas dos senhores ou nas minas de ouro e diamantes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mulheres também eram empregadas como trabalhadoras nas lavouras e nas minas, embora em menor número do que os homens. As atividades das mulheres nessas áreas eram muitas vezes restritas a tarefas menos perigosas e menos pesadas, como o plantio e a colheita, enquanto os homens realizavam trabalhos mais pesados, como a extração do minério.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6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" y="752734"/>
            <a:ext cx="4776107" cy="369952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48" y="880511"/>
            <a:ext cx="4872038" cy="34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6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Século XX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século XIX, com a abolição da escravidão, muitas mulheres negras e mestiças começaram a trabalhar como lavadeiras, cozinheiras e empregadas domésticas nas casas dos 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brancos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mulheres brancas, por sua vez, geralmente tinham acesso ao trabalho apenas como professoras, costureiras ou enfermeiras</a:t>
            </a:r>
            <a:r>
              <a:rPr lang="pt-BR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década de 1930, com a implementação das leis trabalhistas pelo governo de Getúlio Vargas, muitas mulheres começaram a ingressar no mercado de trabalho formal.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1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738187"/>
            <a:ext cx="2676525" cy="4467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57" y="1317851"/>
            <a:ext cx="4484913" cy="33078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65" y="1317851"/>
            <a:ext cx="3863749" cy="3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1970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effectLst/>
              </a:rPr>
              <a:t>Na década de 1970, com o crescimento do movimento feminista, as mulheres começaram a lutar por igualdade de oportunidades no mercado de trabalho e pela valorização do trabalho doméstico e de cuidados. A Constituição de 1988 reconheceu o trabalho doméstico como uma profissão e garantiu direitos trabalhistas básicos para as empregadas domésticas.</a:t>
            </a:r>
          </a:p>
          <a:p>
            <a:endParaRPr lang="pt-BR" dirty="0" smtClean="0"/>
          </a:p>
          <a:p>
            <a:r>
              <a:rPr lang="pt-BR" dirty="0" smtClean="0">
                <a:effectLst/>
              </a:rPr>
              <a:t>Um aumento </a:t>
            </a:r>
            <a:r>
              <a:rPr lang="pt-BR" dirty="0">
                <a:effectLst/>
              </a:rPr>
              <a:t>da participação feminina no mercado de trabalho foi impulsionado pela crescente urbanização do país, pela modernização da economia e pelo movimento feminista, que lutava pela igualdade de direitos entre homens e mulheres</a:t>
            </a:r>
            <a:r>
              <a:rPr lang="pt-BR" dirty="0" smtClean="0">
                <a:effectLst/>
              </a:rPr>
              <a:t>.</a:t>
            </a:r>
          </a:p>
          <a:p>
            <a:endParaRPr lang="pt-BR" dirty="0">
              <a:effectLst/>
            </a:endParaRPr>
          </a:p>
          <a:p>
            <a:r>
              <a:rPr lang="pt-BR" dirty="0">
                <a:effectLst/>
              </a:rPr>
              <a:t>Apesar disso, as mulheres ainda enfrentavam muitas desigualdades e discriminações no mercado de trabalho.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267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88373"/>
            <a:ext cx="10353762" cy="6026727"/>
          </a:xfrm>
        </p:spPr>
      </p:pic>
    </p:spTree>
    <p:extLst>
      <p:ext uri="{BB962C8B-B14F-4D97-AF65-F5344CB8AC3E}">
        <p14:creationId xmlns:p14="http://schemas.microsoft.com/office/powerpoint/2010/main" val="28806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 feminino atualmente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effectLst/>
              </a:rPr>
              <a:t>Hoje em dia, as mulheres representam cerca de metade da força de trabalho no Brasil e ocupam uma ampla gama de profissões, desde enfermeiras e professoras até engenheiras e </a:t>
            </a:r>
            <a:r>
              <a:rPr lang="pt-BR" dirty="0" err="1" smtClean="0">
                <a:effectLst/>
              </a:rPr>
              <a:t>CEOs</a:t>
            </a:r>
            <a:r>
              <a:rPr lang="pt-BR" dirty="0" smtClean="0">
                <a:effectLst/>
              </a:rPr>
              <a:t>.</a:t>
            </a:r>
          </a:p>
          <a:p>
            <a:endParaRPr lang="pt-BR" dirty="0">
              <a:effectLst/>
            </a:endParaRPr>
          </a:p>
          <a:p>
            <a:r>
              <a:rPr lang="pt-BR" dirty="0">
                <a:effectLst/>
              </a:rPr>
              <a:t>No entanto, muitas ainda enfrentam desafios como a desigualdade salarial em relação aos homens, a falta de acesso a cargos de liderança e a violência no local de trabalho.</a:t>
            </a:r>
          </a:p>
          <a:p>
            <a:endParaRPr lang="pt-BR" dirty="0" smtClean="0"/>
          </a:p>
          <a:p>
            <a:r>
              <a:rPr lang="pt-BR" dirty="0" smtClean="0">
                <a:effectLst/>
              </a:rPr>
              <a:t>A </a:t>
            </a:r>
            <a:r>
              <a:rPr lang="pt-BR" dirty="0">
                <a:effectLst/>
              </a:rPr>
              <a:t>falta de políticas públicas que assegurem a equidade de gênero no mercado de trabalho e a violência de gênero</a:t>
            </a:r>
            <a:r>
              <a:rPr lang="pt-BR" dirty="0" smtClean="0">
                <a:effectLst/>
              </a:rPr>
              <a:t>.</a:t>
            </a:r>
          </a:p>
          <a:p>
            <a:endParaRPr lang="pt-BR" dirty="0">
              <a:effectLst/>
            </a:endParaRPr>
          </a:p>
          <a:p>
            <a:r>
              <a:rPr lang="pt-BR" dirty="0">
                <a:effectLst/>
              </a:rPr>
              <a:t>Apesar desses desafios, a luta pela igualdade de gênero no mercado de trabalho continua sendo uma pauta importante na sociedade brasileira, e cada vez mais organizações e instituições estão implementando políticas de inclusão e diversidade de gênero para garantir a equidade de oportunidades para todas as pessoas.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16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9" y="1580050"/>
            <a:ext cx="6085812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72" y="1580049"/>
            <a:ext cx="5670428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Grécia, Roma e Egito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417763"/>
            <a:ext cx="10353675" cy="4059237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Grécia Antiga, o trabalho era visto como algo inferior.</a:t>
            </a:r>
          </a:p>
          <a:p>
            <a:pPr marL="36900" indent="0">
              <a:buNone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Roma o trabalho era visto como algo comum.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 Egito Antigo o trabalho era visto como uma punição divina.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5" y="1821997"/>
            <a:ext cx="46577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Revolução Industrial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913795" y="1987550"/>
            <a:ext cx="10353675" cy="4057650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revolução industrial surgiram novas formas de trabalho.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Novas maquinas, e novas funções prontas para serem exercidas.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 as mudanças da revolução, o trabalho em massa foi ganhando forma.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Consequentemente, na formação dos trabalhadores assalariados.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02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050"/>
            <a:ext cx="6391758" cy="405923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06" y="1580050"/>
            <a:ext cx="578959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Século XX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Durante o século XX, foram criadas as leis trabalhistas.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Surgindo também o sindicatos e o movimento trabalhista.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 essas mudanças, levou a uma melhoria nas condições de trabalho.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Assim tendo uma melhora na proteção dos direitos dos trabalhadores.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25" y="322119"/>
            <a:ext cx="6279702" cy="6463144"/>
          </a:xfrm>
        </p:spPr>
      </p:pic>
    </p:spTree>
    <p:extLst>
      <p:ext uri="{BB962C8B-B14F-4D97-AF65-F5344CB8AC3E}">
        <p14:creationId xmlns:p14="http://schemas.microsoft.com/office/powerpoint/2010/main" val="19374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Atualmente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Atualmente o trabalho é algo essencial da vida moderna.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Mesmo com tanto tempo de evolução, ainda existe muita desigualdade salarial.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Mas, em algumas partes do mundo, houve avanços na luta pelos direitos dos trabalhadores.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Houve algumas melhorias nas condições de trabalho em todo mundo.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221</TotalTime>
  <Words>1226</Words>
  <Application>Microsoft Office PowerPoint</Application>
  <PresentationFormat>Widescreen</PresentationFormat>
  <Paragraphs>109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Calisto MT</vt:lpstr>
      <vt:lpstr>Trebuchet MS</vt:lpstr>
      <vt:lpstr>Wingdings 2</vt:lpstr>
      <vt:lpstr>Ardósia</vt:lpstr>
      <vt:lpstr>História do Trabalho</vt:lpstr>
      <vt:lpstr>História do Trabalho no mundo</vt:lpstr>
      <vt:lpstr>Apresentação do PowerPoint</vt:lpstr>
      <vt:lpstr>Grécia, Roma e Egito</vt:lpstr>
      <vt:lpstr>Revolução Industrial</vt:lpstr>
      <vt:lpstr>Apresentação do PowerPoint</vt:lpstr>
      <vt:lpstr>Século XX</vt:lpstr>
      <vt:lpstr>Apresentação do PowerPoint</vt:lpstr>
      <vt:lpstr>Atualmente</vt:lpstr>
      <vt:lpstr>Apresentação do PowerPoint</vt:lpstr>
      <vt:lpstr>História do Trabalho no Brasil</vt:lpstr>
      <vt:lpstr>Apresentação do PowerPoint</vt:lpstr>
      <vt:lpstr>Brasil 1888</vt:lpstr>
      <vt:lpstr>Apresentação do PowerPoint</vt:lpstr>
      <vt:lpstr>Brasil 1930</vt:lpstr>
      <vt:lpstr>Apresentação do PowerPoint</vt:lpstr>
      <vt:lpstr>Apresentação do PowerPoint</vt:lpstr>
      <vt:lpstr>Brasil 1950</vt:lpstr>
      <vt:lpstr>Apresentação do PowerPoint</vt:lpstr>
      <vt:lpstr>Brasil 1980</vt:lpstr>
      <vt:lpstr>Apresentação do PowerPoint</vt:lpstr>
      <vt:lpstr>Brasil atual</vt:lpstr>
      <vt:lpstr>Apresentação do PowerPoint</vt:lpstr>
      <vt:lpstr>História do trabalho feminino no Brasil</vt:lpstr>
      <vt:lpstr>Período Colonial</vt:lpstr>
      <vt:lpstr>Apresentação do PowerPoint</vt:lpstr>
      <vt:lpstr>Século XX</vt:lpstr>
      <vt:lpstr>Apresentação do PowerPoint</vt:lpstr>
      <vt:lpstr>1970</vt:lpstr>
      <vt:lpstr>Trabalho feminino atualmente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História do Trabalho</dc:title>
  <dc:creator>aluno</dc:creator>
  <cp:lastModifiedBy>aluno</cp:lastModifiedBy>
  <cp:revision>18</cp:revision>
  <dcterms:created xsi:type="dcterms:W3CDTF">2023-05-03T19:11:26Z</dcterms:created>
  <dcterms:modified xsi:type="dcterms:W3CDTF">2023-05-04T19:43:32Z</dcterms:modified>
</cp:coreProperties>
</file>